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E4836C-7F0B-4A2C-9204-B570D51BA04C}" v="10" dt="2022-01-18T03:24:11.216"/>
    <p1510:client id="{D52D9003-6D44-4FC8-BD9B-7770F5FF65B9}" v="8" dt="2022-01-17T14:28:53.7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22A6-76A8-413D-BAE1-A9214CDFF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446F4E-2B1B-4027-9DE5-F305F8BD7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5924C1-6369-48DA-BF90-B1484C36C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94139-E87C-4B95-9FC1-748967880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6ABBD0-706E-4E0F-91A8-73A920DC3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9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73B2B-23B3-440A-BF4B-36727B662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DB458-1DB0-486B-99B4-C7D37D47B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299A96-4179-4D66-9422-11E9D73F5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2F7E9-7F70-4553-91ED-79D3798D6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F48E1-5CD3-4BFA-A0FF-2662BDCF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5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C4C48-7050-43FB-91C4-277E21ACA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D2BDA-2876-4629-A88A-98D0833F1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6243B-963E-438E-887D-457A21AD8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3745F-C1AA-452E-84AF-768D82EF8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1CECF-491E-4D41-80C5-4C3F23F65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87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F6D28-78A9-4DDC-B208-F060CEB4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0307E-1D09-495F-986D-34C37DA9DE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29B263-7D13-4849-8E38-D928A4538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682079-338A-497F-9D2B-E1371033A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F9D7F-72AF-481B-B701-D461731C3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46910-1D8E-45E1-A381-6CBC0425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9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41956-8B49-4DE8-ADA2-24EFB9A2B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580553-7A72-4BF1-917E-F46680F06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6AF4A-49CF-4F9D-A8D9-FC098BEBD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8F0F76-0859-4239-95E6-AC159610F6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384CD3-7D81-4779-BDF0-E5D309729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EB936C-4933-4F48-9295-CBB67E568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FACBF9-A2D5-4F3E-A139-E6ADBDE58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5CF1A2-891D-4635-ABC2-D38B01427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42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221C-5DB6-47FA-9C95-8235E8D30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5D2488-03D4-4D3E-B3A7-965D9644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DFBD97-A3BA-47FC-95CF-160697B98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BB42D9-9300-4BFC-9A3E-56B3AC3D8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88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45B024-54EF-453A-BA0C-4A5AE8832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2936D9-7934-4F9B-85AE-6D478628B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24EA71-F80F-446A-83A7-61E2DD61D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284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17D88-037E-42C8-ABBA-CBB37447C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650EE-9A1F-4958-912E-EE623D666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116D4D-E223-4326-941A-5B3BC55432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D76AA-67EF-4340-AE24-A584866BD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E7E40B-647E-4F33-B574-9133EB25C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82A51-7955-481B-AFE6-B0B845314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768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49FF5-6977-492C-A209-C0B898DE1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FB6C3F-CE39-40EA-BE2A-7744EC59C0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C0780-7E31-46A5-BFC3-A4C04777AB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94FD73-7EF0-4CE0-9790-A86774D94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1D23B-4AD4-4303-A366-4F0FDA2AF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93D0C-5E1F-438D-86D4-3AE110CEF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06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5913B-FD1C-439A-8B14-422AC8D8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247E05-4F2B-48C3-AD10-E06DB42C9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D53901-1444-4C88-B4C6-327D32FE2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2DD941-2DAC-4D38-A416-125B7A6B6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BEFC3-DA09-4017-9703-9E701D9AA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13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76AC9D-4AA8-4CC9-87A7-0B8B08586E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7A2F72-E8CC-469F-8282-9A9E9C842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89CBA-F86F-44D2-8B3B-C8C96FE9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5DE6F-FE70-4B54-87E7-BC6B1743F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DDC2F-ED9A-48E5-ACD4-580822A17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67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t="-3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4CAF7-3CFB-4521-AFB5-E83FA171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FC53F-2A13-4FEB-A8D0-A83B77C7B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84952-40E4-4CC4-BEA7-EDE1A2A8BB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EECB2-E8E6-4FA7-9018-431177B3496B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0F892-749B-497C-BB53-8C405816F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384605-FD04-44E7-90E3-836BAC0A77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CB472-DE63-4743-AC2A-019125B62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0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3414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3499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8544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24235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แบบจอกว้าง</PresentationFormat>
  <Paragraphs>0</Paragraphs>
  <Slides>4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chotiporn sangkaew</dc:creator>
  <cp:lastModifiedBy>chotiporn sangkaew</cp:lastModifiedBy>
  <cp:revision>3</cp:revision>
  <dcterms:created xsi:type="dcterms:W3CDTF">2022-01-17T14:24:38Z</dcterms:created>
  <dcterms:modified xsi:type="dcterms:W3CDTF">2022-01-18T03:24:26Z</dcterms:modified>
</cp:coreProperties>
</file>